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notesMasterIdLst>
    <p:notesMasterId r:id="rId9"/>
  </p:notesMasterIdLst>
  <p:sldIdLst>
    <p:sldId id="4036" r:id="rId2"/>
    <p:sldId id="4037" r:id="rId3"/>
    <p:sldId id="4038" r:id="rId4"/>
    <p:sldId id="4039" r:id="rId5"/>
    <p:sldId id="4040" r:id="rId6"/>
    <p:sldId id="4041" r:id="rId7"/>
    <p:sldId id="404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6427" autoAdjust="0"/>
  </p:normalViewPr>
  <p:slideViewPr>
    <p:cSldViewPr>
      <p:cViewPr varScale="1">
        <p:scale>
          <a:sx n="70" d="100"/>
          <a:sy n="70" d="100"/>
        </p:scale>
        <p:origin x="84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29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7A904C-9487-4462-860C-E1F9B24D256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324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9D93DA-94BC-4571-8894-E019DE47E98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E5888E-EACB-40E1-8E0C-E442E45A4CC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88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F0F17-846F-41AA-907A-E090AFD9018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D6888-AE09-4B66-BC17-A03D100EE2E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54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FC135E-E0B2-4C25-AF06-F38A27DDCB2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E1C7A6-551D-4F76-A699-577CE85CAB8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0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8B061D-A402-4B63-8590-F59F49935AFB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CA99B3-9336-4BE3-91ED-39621E8826F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01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2D77F-5088-4082-8A54-31ACF7D40B2F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941F0-B48C-41A8-A6ED-D17EF0FBCAB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7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19EBF4-780F-4493-A4D9-558BFA6AAF0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A67497-8940-401E-80EE-BA2B1533932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2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DDDED7-130D-45DC-92A3-0A69F53AE03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01EF5F-F914-40E7-A472-C23B73FB58E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36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863B1-5935-4486-A1FC-18CF246B654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A8E35F-3438-48A7-8C68-6A42AE1764C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5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3552BC-8328-4F23-941A-917035C407B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8B49AE-CAD0-4645-90DB-ADD5C4D552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75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A6D6E8-A207-4A0B-BAC6-334C33CF27FB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DE360-6E68-41F4-8665-40CFC590E95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80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529B32-6E5C-42C3-BB35-2DF427BE984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6D9E5-DAB5-414A-8359-86BECB2EF42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00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AA063-AB2D-4213-8320-B7E9C58FA793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0ECCF-25C4-4D9B-A92C-BE74FB3D741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068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24588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</a:pPr>
            <a:endParaRPr lang="en-US" altLang="zh-TW" sz="24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Heavenly 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Father, </a:t>
            </a:r>
            <a:r>
              <a:rPr lang="en-US" altLang="zh-TW" sz="48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 appreciate 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you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zh-CN" altLang="en-US" sz="48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</a:t>
            </a:r>
            <a:r>
              <a:rPr lang="zh-CN" altLang="en-US" sz="48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上的父神</a:t>
            </a:r>
            <a:endParaRPr lang="en-US" altLang="zh-TW" sz="48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40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Heavenly Father, I appreciate you.</a:t>
            </a:r>
          </a:p>
          <a:p>
            <a:pPr marL="609600" indent="-609600" algn="ctr">
              <a:buNone/>
            </a:pPr>
            <a:r>
              <a:rPr lang="en-US" altLang="zh-TW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Heavenly </a:t>
            </a: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Father, </a:t>
            </a:r>
            <a:r>
              <a:rPr lang="en-US" altLang="zh-TW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 appreciate </a:t>
            </a: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you.</a:t>
            </a:r>
          </a:p>
          <a:p>
            <a:pPr marL="609600" indent="-609600" algn="ctr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 love you, adore you, bow down before you.</a:t>
            </a:r>
            <a:endParaRPr lang="en-US" altLang="zh-TW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en-US" altLang="zh-TW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Heavenly </a:t>
            </a: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Father, </a:t>
            </a:r>
            <a:r>
              <a:rPr lang="en-US" altLang="zh-TW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 appreciate you.</a:t>
            </a: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天上的父神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我深深感谢你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天上的父神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我深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深感谢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你</a:t>
            </a:r>
            <a:endParaRPr lang="en-US" altLang="zh-CN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我爱你敬拜你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屈膝在你面前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天上的父神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我深深感谢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你</a:t>
            </a:r>
            <a:endParaRPr lang="zh-TW" altLang="en-US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73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Father,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adore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you.</a:t>
            </a:r>
          </a:p>
          <a:p>
            <a:pPr marL="609600" indent="-609600" algn="ctr"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Lay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my life before you.</a:t>
            </a:r>
          </a:p>
          <a:p>
            <a:pPr marL="609600" indent="-609600" algn="ctr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How I love you.</a:t>
            </a:r>
            <a:endParaRPr lang="en-US" altLang="zh-TW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en-US" altLang="zh-TW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天父我敬拜你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我一生交托你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何等爱你</a:t>
            </a:r>
            <a:endParaRPr lang="zh-TW" altLang="en-US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98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Son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of God, what a wonder You are.</a:t>
            </a:r>
          </a:p>
          <a:p>
            <a:pPr marL="609600" indent="-609600" algn="ctr"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Son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of God, what a wonder You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are</a:t>
            </a: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</a:p>
          <a:p>
            <a:pPr marL="609600" indent="-609600" algn="ctr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You’ve cleansed my soul from sin, send the Holy Ghost within.</a:t>
            </a:r>
          </a:p>
          <a:p>
            <a:pPr marL="609600" indent="-609600" algn="ctr"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Son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of God, what a wonder You are</a:t>
            </a:r>
            <a:r>
              <a:rPr lang="en-US" altLang="zh-TW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神爱子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你是何等奇妙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神爱子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你是何等奇妙</a:t>
            </a:r>
            <a:endParaRPr lang="zh-TW" altLang="en-US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你用圣洁的灵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洗净我罪恶的心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神爱子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你是何等奇妙</a:t>
            </a:r>
            <a:endParaRPr lang="zh-TW" altLang="en-US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endParaRPr lang="zh-TW" altLang="en-US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34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Father,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adore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you.</a:t>
            </a:r>
          </a:p>
          <a:p>
            <a:pPr marL="609600" indent="-609600" algn="ctr"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Lay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my life before you.</a:t>
            </a:r>
          </a:p>
          <a:p>
            <a:pPr marL="609600" indent="-609600" algn="ctr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How I love you.</a:t>
            </a:r>
            <a:endParaRPr lang="en-US" altLang="zh-TW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en-US" altLang="zh-TW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天父我敬拜你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我一生交托你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何等爱你</a:t>
            </a:r>
            <a:endParaRPr lang="zh-TW" altLang="en-US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89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Holy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Ghost, what a comfort You are.</a:t>
            </a:r>
          </a:p>
          <a:p>
            <a:pPr marL="609600" indent="-609600" algn="ctr"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Holy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Ghost, what a comfort You are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</a:p>
          <a:p>
            <a:pPr marL="609600" indent="-609600" algn="ctr"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You lead us, You guide us, You live right inside us.</a:t>
            </a:r>
            <a:endParaRPr lang="en-US" altLang="zh-CN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Holy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Ghost, what a comfort You are.</a:t>
            </a: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圣善灵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你安慰扶持我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圣善灵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你安慰扶持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引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导我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教导我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你活在我心里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圣善灵</a:t>
            </a:r>
            <a:r>
              <a:rPr lang="en-US" altLang="zh-CN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你安慰扶持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</a:t>
            </a:r>
            <a:endParaRPr lang="zh-TW" altLang="en-US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85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Father,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</a:t>
            </a:r>
            <a:r>
              <a:rPr lang="zh-CN" altLang="en-US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adore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you.</a:t>
            </a:r>
          </a:p>
          <a:p>
            <a:pPr marL="609600" indent="-609600" algn="ctr"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Lay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my life before you.</a:t>
            </a:r>
          </a:p>
          <a:p>
            <a:pPr marL="609600" indent="-609600" algn="ctr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How I love you.</a:t>
            </a:r>
            <a:endParaRPr lang="en-US" altLang="zh-TW" sz="4000" dirty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en-US" altLang="zh-TW" sz="4000" dirty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天父我敬拜你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我一生交托你</a:t>
            </a:r>
            <a:r>
              <a:rPr lang="en-US" altLang="zh-CN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endParaRPr lang="en-US" altLang="zh-CN" sz="4000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CN" altLang="en-US" sz="4000" dirty="0" smtClean="0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何等爱你</a:t>
            </a:r>
            <a:endParaRPr lang="zh-TW" altLang="en-US" dirty="0" smtClean="0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pic>
        <p:nvPicPr>
          <p:cNvPr id="3" name="Graphic 2" descr="Heart">
            <a:extLst>
              <a:ext uri="{FF2B5EF4-FFF2-40B4-BE49-F238E27FC236}">
                <a16:creationId xmlns:a16="http://schemas.microsoft.com/office/drawing/2014/main" xmlns="" id="{D64B3451-2259-4A08-9142-AAEE73CF4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0692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377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標楷體</vt:lpstr>
      <vt:lpstr>Arial</vt:lpstr>
      <vt:lpstr>Calibri</vt:lpstr>
      <vt:lpstr>Times New Roman</vt:lpstr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126</cp:revision>
  <dcterms:created xsi:type="dcterms:W3CDTF">2012-02-03T13:37:34Z</dcterms:created>
  <dcterms:modified xsi:type="dcterms:W3CDTF">2019-04-07T21:19:33Z</dcterms:modified>
</cp:coreProperties>
</file>